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18" d="100"/>
          <a:sy n="118" d="100"/>
        </p:scale>
        <p:origin x="442" y="86"/>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IN" sz="1100" dirty="0">
                <a:solidFill>
                  <a:schemeClr val="bg1"/>
                </a:solidFill>
              </a:rPr>
              <a:t>S.RUBASHREE</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au61772111</a:t>
            </a:r>
            <a:r>
              <a:rPr lang="en-IN" sz="1100" b="0" i="0" u="none" strike="noStrike" cap="none" dirty="0">
                <a:solidFill>
                  <a:schemeClr val="bg1"/>
                </a:solidFill>
                <a:latin typeface="Arial"/>
                <a:ea typeface="Arial"/>
                <a:cs typeface="Arial"/>
                <a:sym typeface="Arial"/>
              </a:rPr>
              <a:t>077</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4" name="Email spam production 61772111077">
            <a:hlinkClick r:id="" action="ppaction://media"/>
            <a:extLst>
              <a:ext uri="{FF2B5EF4-FFF2-40B4-BE49-F238E27FC236}">
                <a16:creationId xmlns:a16="http://schemas.microsoft.com/office/drawing/2014/main" id="{81610891-EE55-2BCA-DEE2-252D884CE6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40340" y="1044103"/>
            <a:ext cx="6506470" cy="3456562"/>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 ds:uri="http://schemas.microsoft.com/office/infopath/2007/PartnerControls"/>
  </ds:schemaRefs>
</ds:datastoreItem>
</file>

<file path=customXml/itemProps3.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586</TotalTime>
  <Words>920</Words>
  <Application>Microsoft Office PowerPoint</Application>
  <PresentationFormat>On-screen Show (16:9)</PresentationFormat>
  <Paragraphs>84</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IBM Plex Sans</vt:lpstr>
      <vt:lpstr>Nunito</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Rahul S</cp:lastModifiedBy>
  <cp:revision>164</cp:revision>
  <dcterms:modified xsi:type="dcterms:W3CDTF">2024-04-19T13:01:16Z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